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5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14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785" y="5357109"/>
            <a:ext cx="555404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E9119-402F-FC8C-6BC9-EAAFCEF3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1EEC-CCD5-6FC8-73F5-638432C3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9" y="3086820"/>
            <a:ext cx="408537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89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975" y="5357109"/>
            <a:ext cx="504185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5C2CF-E46E-9FB8-B76D-D0BC4ED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99334-9EC1-01EB-CD63-0EE94E1C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30574"/>
            <a:ext cx="4097620" cy="353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74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9E52-CCAB-764F-F4E4-0D933DE386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382F-F6C2-B862-4239-EBC0F1F6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6" y="3060740"/>
            <a:ext cx="3010157" cy="22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1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E7ED8-2638-A66B-EE73-01C21D741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BA6D-AF09-FC87-FE09-E68F15A0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72" y="3183567"/>
            <a:ext cx="2577632" cy="224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07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3FDD2-8318-5368-C077-7F5ECC9A61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F556-B8ED-21AD-324C-F0508B63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2" y="3119549"/>
            <a:ext cx="2573847" cy="357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0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8F88-76FE-CDD7-2919-6FB169105E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D29B5-7262-2363-A293-C09FDA579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011846"/>
            <a:ext cx="3739594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35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10 Service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8B5B3-58F3-F773-A00D-465DE74CCE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4AD7A-9C22-C1AD-DF31-CA716FA3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" y="3183568"/>
            <a:ext cx="3004027" cy="24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80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10 Service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60864-89B6-5CBF-8EB5-61CF39314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1E2B3-98C7-1C89-DBA6-809571B4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83" y="3429000"/>
            <a:ext cx="4133604" cy="14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0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246F9-DC81-7B60-91C1-B5FE416E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581F4-C030-C10D-6A90-99F34BC0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9" y="3183567"/>
            <a:ext cx="3095178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46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B673-A0DD-5767-E649-93A36001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CA629-6334-17EA-2BD1-15EBA0B8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0" y="3221215"/>
            <a:ext cx="4433029" cy="243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72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92BF-875F-8B10-5FD1-81C78B8EEA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D9588-A219-C891-4A53-E03ABADE4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" y="2014978"/>
            <a:ext cx="2143657" cy="442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46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9837F-003C-98F6-1BD7-B3FBD1D3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E5ECA-8303-2D95-CE07-98505DAF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69" y="3183567"/>
            <a:ext cx="2923966" cy="254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5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C97A6-84C9-4CD1-AC28-EFF08B965D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3D0A6-752E-21C3-3480-6A77AD91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7" y="3268408"/>
            <a:ext cx="2765133" cy="333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69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AB71-0149-C06F-8A67-43BF7D747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6C56-8436-4B70-F476-BF5F6CDE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87" y="3429000"/>
            <a:ext cx="3564891" cy="185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09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2E302-CA79-8EF6-3410-3836DD2D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61D5A-8380-4112-5C9B-277113966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9" y="3205113"/>
            <a:ext cx="2693873" cy="3400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131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88347-C81B-A7F8-9F6B-E722B181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09359-C2B3-C510-6ED6-B8749B5CD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83567"/>
            <a:ext cx="3384595" cy="229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94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39B7C-F27B-8C17-8665-609D3C65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46ED-634B-A03D-53A3-653EA89E7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18" y="3240822"/>
            <a:ext cx="2871222" cy="3308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10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40DCB-520C-CD27-BFAF-13B5B4C7C7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4AA33-0C22-F92B-4092-3AF9B30E2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69" y="3279713"/>
            <a:ext cx="2021477" cy="3345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84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16 Principles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C11EF-536A-19BC-A5E2-0E9C00AF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978E9-0A28-48EC-EC99-ABFFBB6AE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56" y="3295015"/>
            <a:ext cx="3000284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53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16 Principles – Example – system Thinking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172CA-704B-B297-C441-F7DC297B05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02787-D826-D152-9C06-24C46A404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76" y="3618212"/>
            <a:ext cx="3765762" cy="85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904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6523</TotalTime>
  <Words>211</Words>
  <Application>Microsoft Office PowerPoint</Application>
  <PresentationFormat>Widescreen</PresentationFormat>
  <Paragraphs>69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07 Technology - Pattern</vt:lpstr>
      <vt:lpstr>07 Technology - Example</vt:lpstr>
      <vt:lpstr>08 Technology Usage - Pattern</vt:lpstr>
      <vt:lpstr>08 Technology Usage - Example</vt:lpstr>
      <vt:lpstr>09 Information Structure - Pattern</vt:lpstr>
      <vt:lpstr>09 Information Structure - Example</vt:lpstr>
      <vt:lpstr>10 Service Realization - Pattern</vt:lpstr>
      <vt:lpstr>10 Service Realization - Example</vt:lpstr>
      <vt:lpstr>11 Physical - Pattern</vt:lpstr>
      <vt:lpstr>11 Physical - Example</vt:lpstr>
      <vt:lpstr>12 Layered - Pattern</vt:lpstr>
      <vt:lpstr>12 Layered - Example</vt:lpstr>
      <vt:lpstr>13 Stakeholder - Pattern</vt:lpstr>
      <vt:lpstr>13 Stakeholder - Example</vt:lpstr>
      <vt:lpstr>14 Goal Realization - Pattern</vt:lpstr>
      <vt:lpstr>14 Goal Realization - Example</vt:lpstr>
      <vt:lpstr>15 Goal Contribution - Pattern</vt:lpstr>
      <vt:lpstr>15 Goal Contribution - Example</vt:lpstr>
      <vt:lpstr>16 Principles - Pattern</vt:lpstr>
      <vt:lpstr>16 Principles – Example – system Thinking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57</cp:revision>
  <dcterms:created xsi:type="dcterms:W3CDTF">2024-09-11T03:26:27Z</dcterms:created>
  <dcterms:modified xsi:type="dcterms:W3CDTF">2024-09-16T11:13:24Z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